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notesMasterIdLst>
    <p:notesMasterId r:id="rId65"/>
  </p:notesMaster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arget="slides/slide26.xml" Type="http://schemas.openxmlformats.org/officeDocument/2006/relationships/slide"/>  <Relationship Id="rId28" Target="slides/slide27.xml" Type="http://schemas.openxmlformats.org/officeDocument/2006/relationships/slide"/>  <Relationship Id="rId29" Target="slides/slide28.xml" Type="http://schemas.openxmlformats.org/officeDocument/2006/relationships/slide"/>  <Relationship Id="rId30" Target="slides/slide29.xml" Type="http://schemas.openxmlformats.org/officeDocument/2006/relationships/slide"/>  <Relationship Id="rId31" Target="slides/slide30.xml" Type="http://schemas.openxmlformats.org/officeDocument/2006/relationships/slide"/>  <Relationship Id="rId32" Target="slides/slide31.xml" Type="http://schemas.openxmlformats.org/officeDocument/2006/relationships/slide"/>  <Relationship Id="rId33" Target="slides/slide32.xml" Type="http://schemas.openxmlformats.org/officeDocument/2006/relationships/slide"/>  <Relationship Id="rId34" Target="slides/slide33.xml" Type="http://schemas.openxmlformats.org/officeDocument/2006/relationships/slide"/>  <Relationship Id="rId35" Target="slides/slide34.xml" Type="http://schemas.openxmlformats.org/officeDocument/2006/relationships/slide"/>  <Relationship Id="rId36" Target="slides/slide35.xml" Type="http://schemas.openxmlformats.org/officeDocument/2006/relationships/slide"/>  <Relationship Id="rId37" Target="slides/slide36.xml" Type="http://schemas.openxmlformats.org/officeDocument/2006/relationships/slide"/>  <Relationship Id="rId38" Target="slides/slide37.xml" Type="http://schemas.openxmlformats.org/officeDocument/2006/relationships/slide"/>  <Relationship Id="rId39" Target="slides/slide38.xml" Type="http://schemas.openxmlformats.org/officeDocument/2006/relationships/slide"/>  <Relationship Id="rId40" Target="slides/slide39.xml" Type="http://schemas.openxmlformats.org/officeDocument/2006/relationships/slide"/>  <Relationship Id="rId41" Target="slides/slide40.xml" Type="http://schemas.openxmlformats.org/officeDocument/2006/relationships/slide"/>  <Relationship Id="rId42" Target="slides/slide41.xml" Type="http://schemas.openxmlformats.org/officeDocument/2006/relationships/slide"/>  <Relationship Id="rId43" Target="slides/slide42.xml" Type="http://schemas.openxmlformats.org/officeDocument/2006/relationships/slide"/>  <Relationship Id="rId44" Target="slides/slide43.xml" Type="http://schemas.openxmlformats.org/officeDocument/2006/relationships/slide"/>  <Relationship Id="rId45" Target="slides/slide44.xml" Type="http://schemas.openxmlformats.org/officeDocument/2006/relationships/slide"/>  <Relationship Id="rId46" Target="slides/slide45.xml" Type="http://schemas.openxmlformats.org/officeDocument/2006/relationships/slide"/>  <Relationship Id="rId47" Target="slides/slide46.xml" Type="http://schemas.openxmlformats.org/officeDocument/2006/relationships/slide"/>  <Relationship Id="rId48" Target="slides/slide47.xml" Type="http://schemas.openxmlformats.org/officeDocument/2006/relationships/slide"/>  <Relationship Id="rId49" Target="slides/slide48.xml" Type="http://schemas.openxmlformats.org/officeDocument/2006/relationships/slide"/>  <Relationship Id="rId50" Target="slides/slide49.xml" Type="http://schemas.openxmlformats.org/officeDocument/2006/relationships/slide"/>  <Relationship Id="rId51" Target="slides/slide50.xml" Type="http://schemas.openxmlformats.org/officeDocument/2006/relationships/slide"/>  <Relationship Id="rId52" Target="slides/slide51.xml" Type="http://schemas.openxmlformats.org/officeDocument/2006/relationships/slide"/>  <Relationship Id="rId53" Target="slides/slide52.xml" Type="http://schemas.openxmlformats.org/officeDocument/2006/relationships/slide"/>  <Relationship Id="rId54" Target="slides/slide53.xml" Type="http://schemas.openxmlformats.org/officeDocument/2006/relationships/slide"/>  <Relationship Id="rId55" Target="slides/slide54.xml" Type="http://schemas.openxmlformats.org/officeDocument/2006/relationships/slide"/>  <Relationship Id="rId56" Target="slides/slide55.xml" Type="http://schemas.openxmlformats.org/officeDocument/2006/relationships/slide"/>  <Relationship Id="rId57" Target="slides/slide56.xml" Type="http://schemas.openxmlformats.org/officeDocument/2006/relationships/slide"/>  <Relationship Id="rId58" Target="slides/slide57.xml" Type="http://schemas.openxmlformats.org/officeDocument/2006/relationships/slide"/>  <Relationship Id="rId59" Target="slides/slide58.xml" Type="http://schemas.openxmlformats.org/officeDocument/2006/relationships/slide"/>  <Relationship Id="rId60" Target="slides/slide59.xml" Type="http://schemas.openxmlformats.org/officeDocument/2006/relationships/slide"/>  <Relationship Id="rId61" Type="http://schemas.openxmlformats.org/officeDocument/2006/relationships/presProps" Target="presProps.xml"/>  <Relationship Id="rId62" Type="http://schemas.openxmlformats.org/officeDocument/2006/relationships/viewProps" Target="viewProps.xml"/>  <Relationship Id="rId63" Type="http://schemas.openxmlformats.org/officeDocument/2006/relationships/theme" Target="theme/theme1.xml"/>  <Relationship Id="rId64" Type="http://schemas.openxmlformats.org/officeDocument/2006/relationships/tableStyles" Target="tableStyles.xml"/>  <Relationship Id="rId65"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intro event and welcome and thank everyone
— Ask how many people attended the previous workshop
— mention code being shown but notebook will be shared so don't need to rush and copy code just make sure you understand everything. Slides will also be shared. 
before everyone comes in: 
— put intro music 
— prepare teams live stream 
— prepare powerpoint 
— open kahoot and run the session (check next slide for kahoot login details)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society has three main objectives. Firstly we want to teach everybody about artificial intelligence, regardless of your academic background. This means that whether you are highly experienced or have no knowledge at all, you will be able to learn with us. Secondly, we want to provide opportunities for our members to gain practical experience with AI, so that you leave here not only knowing about AI but also being able to make AI. Lastly, we want our society to become a community for all members where we can have fun and create some memories. So how will we achieve these objectives?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our data is all labelled. So for each observation we know how much was charged. In other words we know how much each patient paid. So we know this is a supervised learning problem.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Reinforcement learning - the agent (model) is put in an environment/situation and then must learn how to best operate in it based on some feedback. This means the human doesn't have much input and the model extracts all data from its environment, only input necessary is if the output was successful or not. For example, let's consider the environment is a board game, the agent would make moves and then obtain feedback of whether each move was good or bad and learn through that. 
Supervised learning - the model is provided with fully labelled data. By this I mean that we have defined our features and that in the training set each observation has a target variable score. 
Semi-supervised learning - same thing as supervised learning but not all data must be labelled. 
Unsupervised learning - the data is unlabelled and so there is no explicit target variable classes so the model must determine this. For example, let's consider we're trying to make an algorithm to predicts a person's age based on facial appearances. In supervised learning our data would have the person's facial features and then a target variable score, for instance old and young. In unsupervised learning the old and young wouldn't exist and the model could even create more classes, meaning we could end up with very old, very young, old, young, mid-life, etc. 
We'll be going over which type of ML algorithm we're going over in each workshop. Don't worry if you don't understand the difference between each type as you'll understand that better with each workshop. For now I just want you to realize that there are different types of ML algorithms. Now within each one of these types there are different models that are used for different types of problems and we'll explain this when going each model. So this slide will always be our point of reference so we know what we are doing.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as we were saying, what actually happens in each node after our input layer? Lets answer this by seeing what happens in one node only. 
— Well on our screen we have a very simple neural network with three inputs and one node that then give the neural networks output. What is actually happening in this node is that our x-inputs are being multiplied by a parameter called "weight". This weight value is any real number at all, that the computer chooses randomly, that varies between each x-input, and is multiplied with it's respective x-input. So we can weight1 x x1 + w2x2 + w3x3. The reason this is done is because it obviously increases the amount that each variable influences our our equation, because if we have a a w1 of 100 and a w2 of 1 then the x1 is going to be much bigger than x2. 
— As we have three x values and three w values, we can vectorise this and so have a matrix multiplication just to simplify the notation. If you don't know matrices that's fine just remember that this small z equation you see if the same as the one on top. 
— After that is done there is another value that is added with is the bias value. This constant is also randomly assigned and usually starts off with a value of 0 or 1. This is value you can think of as the constant b we have in linear equations. It's used to create a horizontal shift, which won't make much sense now but it will in a bit.  
— So now we have an equation z for this specific node, but we are still not done. Then the node runs this equation through what we call an activation function, which you can see on screen with the g(z). What is g(z)? Activation function. Our activation function is any function at all but the typically used ones are the sigmoid function and the ReLu function. Lets quickly go over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our dataset. This is the dataset's first rows taken from my command prompt when opening it. I'm showing it to you like this so you familiarize yourself. 
So we have our target variable which is survived. We can see it only stores 0 (died) and 1 (survived). So we know this is a classification model. 
We can also see our x-features, aka our x variables: Pclass, Name, Sex, Age, SibSp, Parch, Ticket, Fare, Cabin, Embarked. 
So now that we have defined our variables and the type of model we can start building our model. The model I chose for you was the logistic regression model as it is the starting point for classification models.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in artificial neural networks, the ones we make in our computers, we have our input [indicate], our output [indicate], and our neurons in the middle that process what we inputted so then we can get a predicted output. Of course, just like in any ML algorithm we have a dataset with real x-value and their associated y-values.
— So what neural networks do is the same thing as any other machine learning algorithm. It creates a function, using a dataset, that then can predict values. I had this misconception that NN were the best ML algorithm and the all-mighty powerful algorithm, but it's not. The most important thing to understand in ML is when to use what algorithms. For instance, ML is better for non-linear trends when comparing to the two regression algorithms we already talked about, because NN classify values and can process through much more data, while adapting by itself. Either way my goal for today is for you to understand the foundation of ML so then you can build off of this by yourselves much more easily. 
— Let's look at our diagram once more. So we have our input layer and each circle connects to each circle in the following layer. What that means is the data outputted from one circle is the next circles inputted data. In each circle the data is processed. Now the question is, what is this processing i'm talking about? What actually happens in each circle? Before we get into that let's define somethings.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jp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0.jp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1.jp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12.jp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13.jp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14.jpg" Type="http://schemas.openxmlformats.org/officeDocument/2006/relationships/image"/><Relationship Id="rId2" Target="../slideLayouts/slideLayout1.xml" Type="http://schemas.openxmlformats.org/officeDocument/2006/relationships/slideLayout"/><Relationship Id="rId3"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15.jpg" Type="http://schemas.openxmlformats.org/officeDocument/2006/relationships/image"/><Relationship Id="rId2" Target="../slideLayouts/slideLayout1.xml" Type="http://schemas.openxmlformats.org/officeDocument/2006/relationships/slideLayout"/><Relationship Id="rId3"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media/image16.jpg" Type="http://schemas.openxmlformats.org/officeDocument/2006/relationships/image"/><Relationship Id="rId2" Target="../slideLayouts/slideLayout1.xml" Type="http://schemas.openxmlformats.org/officeDocument/2006/relationships/slideLayout"/><Relationship Id="rId3"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17.jpg" Type="http://schemas.openxmlformats.org/officeDocument/2006/relationships/image"/><Relationship Id="rId2" Target="../slideLayouts/slideLayout1.xml" Type="http://schemas.openxmlformats.org/officeDocument/2006/relationships/slideLayout"/><Relationship Id="rId3"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18.jpg" Type="http://schemas.openxmlformats.org/officeDocument/2006/relationships/image"/><Relationship Id="rId2" Target="../slideLayouts/slideLayout1.xml" Type="http://schemas.openxmlformats.org/officeDocument/2006/relationships/slideLayout"/><Relationship Id="rId3"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media/image19.jpg" Type="http://schemas.openxmlformats.org/officeDocument/2006/relationships/image"/><Relationship Id="rId2" Target="../slideLayouts/slideLayout1.xml" Type="http://schemas.openxmlformats.org/officeDocument/2006/relationships/slideLayout"/><Relationship Id="rId3"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jp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media/image20.jpg" Type="http://schemas.openxmlformats.org/officeDocument/2006/relationships/image"/><Relationship Id="rId2" Target="../slideLayouts/slideLayout1.xml" Type="http://schemas.openxmlformats.org/officeDocument/2006/relationships/slideLayout"/><Relationship Id="rId3"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media/image21.jpg" Type="http://schemas.openxmlformats.org/officeDocument/2006/relationships/image"/><Relationship Id="rId2" Target="../slideLayouts/slideLayout1.xml" Type="http://schemas.openxmlformats.org/officeDocument/2006/relationships/slideLayout"/><Relationship Id="rId3"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media/image22.jpg" Type="http://schemas.openxmlformats.org/officeDocument/2006/relationships/image"/><Relationship Id="rId2" Target="../slideLayouts/slideLayout1.xml" Type="http://schemas.openxmlformats.org/officeDocument/2006/relationships/slideLayout"/><Relationship Id="rId3"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1" Target="../media/image23.jpg" Type="http://schemas.openxmlformats.org/officeDocument/2006/relationships/image"/><Relationship Id="rId2" Target="../slideLayouts/slideLayout1.xml" Type="http://schemas.openxmlformats.org/officeDocument/2006/relationships/slideLayout"/><Relationship Id="rId3"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1" Target="../media/image24.jpg" Type="http://schemas.openxmlformats.org/officeDocument/2006/relationships/image"/><Relationship Id="rId2" Target="../slideLayouts/slideLayout1.xml" Type="http://schemas.openxmlformats.org/officeDocument/2006/relationships/slideLayout"/><Relationship Id="rId3"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1" Target="../media/image25.jpg" Type="http://schemas.openxmlformats.org/officeDocument/2006/relationships/image"/><Relationship Id="rId2" Target="../slideLayouts/slideLayout1.xml" Type="http://schemas.openxmlformats.org/officeDocument/2006/relationships/slideLayout"/><Relationship Id="rId3"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1" Target="../media/image26.jpg" Type="http://schemas.openxmlformats.org/officeDocument/2006/relationships/image"/><Relationship Id="rId2" Target="../slideLayouts/slideLayout1.xml" Type="http://schemas.openxmlformats.org/officeDocument/2006/relationships/slideLayout"/><Relationship Id="rId3" Target="../notesSlides/notesSlide26.xml" Type="http://schemas.openxmlformats.org/officeDocument/2006/relationships/notesSlide"/></Relationships>
</file>

<file path=ppt/slides/_rels/slide27.xml.rels><?xml version="1.0" encoding="UTF-8" standalone="yes"?>
<Relationships xmlns="http://schemas.openxmlformats.org/package/2006/relationships"><Relationship Id="rId1" Target="../media/image27.jpg" Type="http://schemas.openxmlformats.org/officeDocument/2006/relationships/image"/><Relationship Id="rId2" Target="../slideLayouts/slideLayout1.xml" Type="http://schemas.openxmlformats.org/officeDocument/2006/relationships/slideLayout"/><Relationship Id="rId3" Target="../notesSlides/notesSlide27.xml" Type="http://schemas.openxmlformats.org/officeDocument/2006/relationships/notesSlide"/></Relationships>
</file>

<file path=ppt/slides/_rels/slide28.xml.rels><?xml version="1.0" encoding="UTF-8" standalone="yes"?>
<Relationships xmlns="http://schemas.openxmlformats.org/package/2006/relationships"><Relationship Id="rId1" Target="../media/image28.jpg" Type="http://schemas.openxmlformats.org/officeDocument/2006/relationships/image"/><Relationship Id="rId2" Target="../slideLayouts/slideLayout1.xml" Type="http://schemas.openxmlformats.org/officeDocument/2006/relationships/slideLayout"/><Relationship Id="rId3"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1" Target="../media/image29.jpg" Type="http://schemas.openxmlformats.org/officeDocument/2006/relationships/image"/><Relationship Id="rId2" Target="../slideLayouts/slideLayout1.xml" Type="http://schemas.openxmlformats.org/officeDocument/2006/relationships/slideLayout"/><Relationship Id="rId3" Target="../notesSlides/notesSlide29.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jp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30.xml.rels><?xml version="1.0" encoding="UTF-8" standalone="yes"?>
<Relationships xmlns="http://schemas.openxmlformats.org/package/2006/relationships"><Relationship Id="rId1" Target="../media/image30.jpg" Type="http://schemas.openxmlformats.org/officeDocument/2006/relationships/image"/><Relationship Id="rId2" Target="../slideLayouts/slideLayout1.xml" Type="http://schemas.openxmlformats.org/officeDocument/2006/relationships/slideLayout"/><Relationship Id="rId3" Target="../notesSlides/notesSlide30.xml" Type="http://schemas.openxmlformats.org/officeDocument/2006/relationships/notesSlide"/></Relationships>
</file>

<file path=ppt/slides/_rels/slide31.xml.rels><?xml version="1.0" encoding="UTF-8" standalone="yes"?>
<Relationships xmlns="http://schemas.openxmlformats.org/package/2006/relationships"><Relationship Id="rId1" Target="../media/image31.jpg" Type="http://schemas.openxmlformats.org/officeDocument/2006/relationships/image"/><Relationship Id="rId2" Target="../slideLayouts/slideLayout1.xml" Type="http://schemas.openxmlformats.org/officeDocument/2006/relationships/slideLayout"/><Relationship Id="rId3" Target="../notesSlides/notesSlide31.xml" Type="http://schemas.openxmlformats.org/officeDocument/2006/relationships/notesSlide"/></Relationships>
</file>

<file path=ppt/slides/_rels/slide32.xml.rels><?xml version="1.0" encoding="UTF-8" standalone="yes"?>
<Relationships xmlns="http://schemas.openxmlformats.org/package/2006/relationships"><Relationship Id="rId1" Target="../media/image32.jpg" Type="http://schemas.openxmlformats.org/officeDocument/2006/relationships/image"/><Relationship Id="rId2" Target="../slideLayouts/slideLayout1.xml" Type="http://schemas.openxmlformats.org/officeDocument/2006/relationships/slideLayout"/><Relationship Id="rId3" Target="../notesSlides/notesSlide32.xml" Type="http://schemas.openxmlformats.org/officeDocument/2006/relationships/notesSlide"/></Relationships>
</file>

<file path=ppt/slides/_rels/slide33.xml.rels><?xml version="1.0" encoding="UTF-8" standalone="yes"?>
<Relationships xmlns="http://schemas.openxmlformats.org/package/2006/relationships"><Relationship Id="rId1" Target="../media/image33.jpg" Type="http://schemas.openxmlformats.org/officeDocument/2006/relationships/image"/><Relationship Id="rId2" Target="../slideLayouts/slideLayout1.xml" Type="http://schemas.openxmlformats.org/officeDocument/2006/relationships/slideLayout"/><Relationship Id="rId3" Target="../notesSlides/notesSlide33.xml" Type="http://schemas.openxmlformats.org/officeDocument/2006/relationships/notesSlide"/></Relationships>
</file>

<file path=ppt/slides/_rels/slide34.xml.rels><?xml version="1.0" encoding="UTF-8" standalone="yes"?>
<Relationships xmlns="http://schemas.openxmlformats.org/package/2006/relationships"><Relationship Id="rId1" Target="../media/image34.jpg" Type="http://schemas.openxmlformats.org/officeDocument/2006/relationships/image"/><Relationship Id="rId2" Target="../slideLayouts/slideLayout1.xml" Type="http://schemas.openxmlformats.org/officeDocument/2006/relationships/slideLayout"/><Relationship Id="rId3" Target="../notesSlides/notesSlide34.xml" Type="http://schemas.openxmlformats.org/officeDocument/2006/relationships/notesSlide"/></Relationships>
</file>

<file path=ppt/slides/_rels/slide35.xml.rels><?xml version="1.0" encoding="UTF-8" standalone="yes"?>
<Relationships xmlns="http://schemas.openxmlformats.org/package/2006/relationships"><Relationship Id="rId1" Target="../media/image35.jpg" Type="http://schemas.openxmlformats.org/officeDocument/2006/relationships/image"/><Relationship Id="rId2" Target="../slideLayouts/slideLayout1.xml" Type="http://schemas.openxmlformats.org/officeDocument/2006/relationships/slideLayout"/><Relationship Id="rId3" Target="../notesSlides/notesSlide35.xml" Type="http://schemas.openxmlformats.org/officeDocument/2006/relationships/notesSlide"/></Relationships>
</file>

<file path=ppt/slides/_rels/slide36.xml.rels><?xml version="1.0" encoding="UTF-8" standalone="yes"?>
<Relationships xmlns="http://schemas.openxmlformats.org/package/2006/relationships"><Relationship Id="rId1" Target="../media/image36.jpg" Type="http://schemas.openxmlformats.org/officeDocument/2006/relationships/image"/><Relationship Id="rId2" Target="../slideLayouts/slideLayout1.xml" Type="http://schemas.openxmlformats.org/officeDocument/2006/relationships/slideLayout"/><Relationship Id="rId3" Target="../notesSlides/notesSlide36.xml" Type="http://schemas.openxmlformats.org/officeDocument/2006/relationships/notesSlide"/></Relationships>
</file>

<file path=ppt/slides/_rels/slide37.xml.rels><?xml version="1.0" encoding="UTF-8" standalone="yes"?>
<Relationships xmlns="http://schemas.openxmlformats.org/package/2006/relationships"><Relationship Id="rId1" Target="../media/image37.jpg" Type="http://schemas.openxmlformats.org/officeDocument/2006/relationships/image"/><Relationship Id="rId2" Target="../slideLayouts/slideLayout1.xml" Type="http://schemas.openxmlformats.org/officeDocument/2006/relationships/slideLayout"/><Relationship Id="rId3" Target="../notesSlides/notesSlide37.xml" Type="http://schemas.openxmlformats.org/officeDocument/2006/relationships/notesSlide"/></Relationships>
</file>

<file path=ppt/slides/_rels/slide38.xml.rels><?xml version="1.0" encoding="UTF-8" standalone="yes"?>
<Relationships xmlns="http://schemas.openxmlformats.org/package/2006/relationships"><Relationship Id="rId1" Target="../media/image38.jpg" Type="http://schemas.openxmlformats.org/officeDocument/2006/relationships/image"/><Relationship Id="rId2" Target="../slideLayouts/slideLayout1.xml" Type="http://schemas.openxmlformats.org/officeDocument/2006/relationships/slideLayout"/><Relationship Id="rId3" Target="../notesSlides/notesSlide38.xml" Type="http://schemas.openxmlformats.org/officeDocument/2006/relationships/notesSlide"/></Relationships>
</file>

<file path=ppt/slides/_rels/slide39.xml.rels><?xml version="1.0" encoding="UTF-8" standalone="yes"?>
<Relationships xmlns="http://schemas.openxmlformats.org/package/2006/relationships"><Relationship Id="rId1" Target="../media/image39.jpg" Type="http://schemas.openxmlformats.org/officeDocument/2006/relationships/image"/><Relationship Id="rId2" Target="../slideLayouts/slideLayout1.xml" Type="http://schemas.openxmlformats.org/officeDocument/2006/relationships/slideLayout"/><Relationship Id="rId3" Target="../notesSlides/notesSlide39.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4.jp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40.xml.rels><?xml version="1.0" encoding="UTF-8" standalone="yes"?>
<Relationships xmlns="http://schemas.openxmlformats.org/package/2006/relationships"><Relationship Id="rId1" Target="../media/image40.jpg" Type="http://schemas.openxmlformats.org/officeDocument/2006/relationships/image"/><Relationship Id="rId2" Target="../slideLayouts/slideLayout1.xml" Type="http://schemas.openxmlformats.org/officeDocument/2006/relationships/slideLayout"/><Relationship Id="rId3" Target="../notesSlides/notesSlide40.xml" Type="http://schemas.openxmlformats.org/officeDocument/2006/relationships/notesSlide"/></Relationships>
</file>

<file path=ppt/slides/_rels/slide41.xml.rels><?xml version="1.0" encoding="UTF-8" standalone="yes"?>
<Relationships xmlns="http://schemas.openxmlformats.org/package/2006/relationships"><Relationship Id="rId1" Target="../media/image41.jpg" Type="http://schemas.openxmlformats.org/officeDocument/2006/relationships/image"/><Relationship Id="rId2" Target="../slideLayouts/slideLayout1.xml" Type="http://schemas.openxmlformats.org/officeDocument/2006/relationships/slideLayout"/><Relationship Id="rId3" Target="../notesSlides/notesSlide41.xml" Type="http://schemas.openxmlformats.org/officeDocument/2006/relationships/notesSlide"/></Relationships>
</file>

<file path=ppt/slides/_rels/slide42.xml.rels><?xml version="1.0" encoding="UTF-8" standalone="yes"?>
<Relationships xmlns="http://schemas.openxmlformats.org/package/2006/relationships"><Relationship Id="rId1" Target="../media/image42.jpg" Type="http://schemas.openxmlformats.org/officeDocument/2006/relationships/image"/><Relationship Id="rId2" Target="../slideLayouts/slideLayout1.xml" Type="http://schemas.openxmlformats.org/officeDocument/2006/relationships/slideLayout"/><Relationship Id="rId3" Target="../notesSlides/notesSlide42.xml" Type="http://schemas.openxmlformats.org/officeDocument/2006/relationships/notesSlide"/></Relationships>
</file>

<file path=ppt/slides/_rels/slide43.xml.rels><?xml version="1.0" encoding="UTF-8" standalone="yes"?>
<Relationships xmlns="http://schemas.openxmlformats.org/package/2006/relationships"><Relationship Id="rId1" Target="../media/image43.jpg" Type="http://schemas.openxmlformats.org/officeDocument/2006/relationships/image"/><Relationship Id="rId2" Target="../slideLayouts/slideLayout1.xml" Type="http://schemas.openxmlformats.org/officeDocument/2006/relationships/slideLayout"/><Relationship Id="rId3" Target="../notesSlides/notesSlide43.xml" Type="http://schemas.openxmlformats.org/officeDocument/2006/relationships/notesSlide"/></Relationships>
</file>

<file path=ppt/slides/_rels/slide44.xml.rels><?xml version="1.0" encoding="UTF-8" standalone="yes"?>
<Relationships xmlns="http://schemas.openxmlformats.org/package/2006/relationships"><Relationship Id="rId1" Target="../media/image44.jpg" Type="http://schemas.openxmlformats.org/officeDocument/2006/relationships/image"/><Relationship Id="rId2" Target="../slideLayouts/slideLayout1.xml" Type="http://schemas.openxmlformats.org/officeDocument/2006/relationships/slideLayout"/><Relationship Id="rId3" Target="../notesSlides/notesSlide44.xml" Type="http://schemas.openxmlformats.org/officeDocument/2006/relationships/notesSlide"/></Relationships>
</file>

<file path=ppt/slides/_rels/slide45.xml.rels><?xml version="1.0" encoding="UTF-8" standalone="yes"?>
<Relationships xmlns="http://schemas.openxmlformats.org/package/2006/relationships"><Relationship Id="rId1" Target="../media/image45.jpg" Type="http://schemas.openxmlformats.org/officeDocument/2006/relationships/image"/><Relationship Id="rId2" Target="../slideLayouts/slideLayout1.xml" Type="http://schemas.openxmlformats.org/officeDocument/2006/relationships/slideLayout"/><Relationship Id="rId3" Target="../notesSlides/notesSlide45.xml" Type="http://schemas.openxmlformats.org/officeDocument/2006/relationships/notesSlide"/></Relationships>
</file>

<file path=ppt/slides/_rels/slide46.xml.rels><?xml version="1.0" encoding="UTF-8" standalone="yes"?>
<Relationships xmlns="http://schemas.openxmlformats.org/package/2006/relationships"><Relationship Id="rId1" Target="../media/image46.jpg" Type="http://schemas.openxmlformats.org/officeDocument/2006/relationships/image"/><Relationship Id="rId2" Target="../slideLayouts/slideLayout1.xml" Type="http://schemas.openxmlformats.org/officeDocument/2006/relationships/slideLayout"/><Relationship Id="rId3" Target="../notesSlides/notesSlide46.xml" Type="http://schemas.openxmlformats.org/officeDocument/2006/relationships/notesSlide"/></Relationships>
</file>

<file path=ppt/slides/_rels/slide47.xml.rels><?xml version="1.0" encoding="UTF-8" standalone="yes"?>
<Relationships xmlns="http://schemas.openxmlformats.org/package/2006/relationships"><Relationship Id="rId1" Target="../media/image47.jpg" Type="http://schemas.openxmlformats.org/officeDocument/2006/relationships/image"/><Relationship Id="rId2" Target="../slideLayouts/slideLayout1.xml" Type="http://schemas.openxmlformats.org/officeDocument/2006/relationships/slideLayout"/><Relationship Id="rId3" Target="../notesSlides/notesSlide47.xml" Type="http://schemas.openxmlformats.org/officeDocument/2006/relationships/notesSlide"/></Relationships>
</file>

<file path=ppt/slides/_rels/slide48.xml.rels><?xml version="1.0" encoding="UTF-8" standalone="yes"?>
<Relationships xmlns="http://schemas.openxmlformats.org/package/2006/relationships"><Relationship Id="rId1" Target="../media/image48.jpg" Type="http://schemas.openxmlformats.org/officeDocument/2006/relationships/image"/><Relationship Id="rId2" Target="../slideLayouts/slideLayout1.xml" Type="http://schemas.openxmlformats.org/officeDocument/2006/relationships/slideLayout"/><Relationship Id="rId3" Target="../notesSlides/notesSlide48.xml" Type="http://schemas.openxmlformats.org/officeDocument/2006/relationships/notesSlide"/></Relationships>
</file>

<file path=ppt/slides/_rels/slide49.xml.rels><?xml version="1.0" encoding="UTF-8" standalone="yes"?>
<Relationships xmlns="http://schemas.openxmlformats.org/package/2006/relationships"><Relationship Id="rId1" Target="../media/image49.jpg" Type="http://schemas.openxmlformats.org/officeDocument/2006/relationships/image"/><Relationship Id="rId2" Target="../slideLayouts/slideLayout1.xml" Type="http://schemas.openxmlformats.org/officeDocument/2006/relationships/slideLayout"/><Relationship Id="rId3" Target="../notesSlides/notesSlide49.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5.jp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50.xml.rels><?xml version="1.0" encoding="UTF-8" standalone="yes"?>
<Relationships xmlns="http://schemas.openxmlformats.org/package/2006/relationships"><Relationship Id="rId1" Target="../media/image50.jpg" Type="http://schemas.openxmlformats.org/officeDocument/2006/relationships/image"/><Relationship Id="rId2" Target="../slideLayouts/slideLayout1.xml" Type="http://schemas.openxmlformats.org/officeDocument/2006/relationships/slideLayout"/><Relationship Id="rId3" Target="../notesSlides/notesSlide50.xml" Type="http://schemas.openxmlformats.org/officeDocument/2006/relationships/notesSlide"/></Relationships>
</file>

<file path=ppt/slides/_rels/slide51.xml.rels><?xml version="1.0" encoding="UTF-8" standalone="yes"?>
<Relationships xmlns="http://schemas.openxmlformats.org/package/2006/relationships"><Relationship Id="rId1" Target="../media/image51.jpg" Type="http://schemas.openxmlformats.org/officeDocument/2006/relationships/image"/><Relationship Id="rId2" Target="../slideLayouts/slideLayout1.xml" Type="http://schemas.openxmlformats.org/officeDocument/2006/relationships/slideLayout"/><Relationship Id="rId3" Target="../notesSlides/notesSlide51.xml" Type="http://schemas.openxmlformats.org/officeDocument/2006/relationships/notesSlide"/></Relationships>
</file>

<file path=ppt/slides/_rels/slide52.xml.rels><?xml version="1.0" encoding="UTF-8" standalone="yes"?>
<Relationships xmlns="http://schemas.openxmlformats.org/package/2006/relationships"><Relationship Id="rId1" Target="../media/image52.jpg" Type="http://schemas.openxmlformats.org/officeDocument/2006/relationships/image"/><Relationship Id="rId2" Target="../slideLayouts/slideLayout1.xml" Type="http://schemas.openxmlformats.org/officeDocument/2006/relationships/slideLayout"/><Relationship Id="rId3" Target="../notesSlides/notesSlide52.xml" Type="http://schemas.openxmlformats.org/officeDocument/2006/relationships/notesSlide"/></Relationships>
</file>

<file path=ppt/slides/_rels/slide53.xml.rels><?xml version="1.0" encoding="UTF-8" standalone="yes"?>
<Relationships xmlns="http://schemas.openxmlformats.org/package/2006/relationships"><Relationship Id="rId1" Target="../media/image53.jpg" Type="http://schemas.openxmlformats.org/officeDocument/2006/relationships/image"/><Relationship Id="rId2" Target="../slideLayouts/slideLayout1.xml" Type="http://schemas.openxmlformats.org/officeDocument/2006/relationships/slideLayout"/><Relationship Id="rId3" Target="../notesSlides/notesSlide53.xml" Type="http://schemas.openxmlformats.org/officeDocument/2006/relationships/notesSlide"/></Relationships>
</file>

<file path=ppt/slides/_rels/slide54.xml.rels><?xml version="1.0" encoding="UTF-8" standalone="yes"?>
<Relationships xmlns="http://schemas.openxmlformats.org/package/2006/relationships"><Relationship Id="rId1" Target="../media/image54.jpg" Type="http://schemas.openxmlformats.org/officeDocument/2006/relationships/image"/><Relationship Id="rId2" Target="../slideLayouts/slideLayout1.xml" Type="http://schemas.openxmlformats.org/officeDocument/2006/relationships/slideLayout"/><Relationship Id="rId3" Target="../notesSlides/notesSlide54.xml" Type="http://schemas.openxmlformats.org/officeDocument/2006/relationships/notesSlide"/></Relationships>
</file>

<file path=ppt/slides/_rels/slide55.xml.rels><?xml version="1.0" encoding="UTF-8" standalone="yes"?>
<Relationships xmlns="http://schemas.openxmlformats.org/package/2006/relationships"><Relationship Id="rId1" Target="../media/image55.jpg" Type="http://schemas.openxmlformats.org/officeDocument/2006/relationships/image"/><Relationship Id="rId2" Target="../slideLayouts/slideLayout1.xml" Type="http://schemas.openxmlformats.org/officeDocument/2006/relationships/slideLayout"/><Relationship Id="rId3" Target="../notesSlides/notesSlide55.xml" Type="http://schemas.openxmlformats.org/officeDocument/2006/relationships/notesSlide"/></Relationships>
</file>

<file path=ppt/slides/_rels/slide56.xml.rels><?xml version="1.0" encoding="UTF-8" standalone="yes"?>
<Relationships xmlns="http://schemas.openxmlformats.org/package/2006/relationships"><Relationship Id="rId1" Target="../media/image56.jpg" Type="http://schemas.openxmlformats.org/officeDocument/2006/relationships/image"/><Relationship Id="rId2" Target="../slideLayouts/slideLayout1.xml" Type="http://schemas.openxmlformats.org/officeDocument/2006/relationships/slideLayout"/><Relationship Id="rId3" Target="../notesSlides/notesSlide56.xml" Type="http://schemas.openxmlformats.org/officeDocument/2006/relationships/notesSlide"/></Relationships>
</file>

<file path=ppt/slides/_rels/slide57.xml.rels><?xml version="1.0" encoding="UTF-8" standalone="yes"?>
<Relationships xmlns="http://schemas.openxmlformats.org/package/2006/relationships"><Relationship Id="rId1" Target="../media/image57.jpg" Type="http://schemas.openxmlformats.org/officeDocument/2006/relationships/image"/><Relationship Id="rId2" Target="../slideLayouts/slideLayout1.xml" Type="http://schemas.openxmlformats.org/officeDocument/2006/relationships/slideLayout"/><Relationship Id="rId3" Target="../notesSlides/notesSlide57.xml" Type="http://schemas.openxmlformats.org/officeDocument/2006/relationships/notesSlide"/></Relationships>
</file>

<file path=ppt/slides/_rels/slide58.xml.rels><?xml version="1.0" encoding="UTF-8" standalone="yes"?>
<Relationships xmlns="http://schemas.openxmlformats.org/package/2006/relationships"><Relationship Id="rId1" Target="../media/image58.jpg" Type="http://schemas.openxmlformats.org/officeDocument/2006/relationships/image"/><Relationship Id="rId2" Target="../slideLayouts/slideLayout1.xml" Type="http://schemas.openxmlformats.org/officeDocument/2006/relationships/slideLayout"/><Relationship Id="rId3" Target="../notesSlides/notesSlide58.xml" Type="http://schemas.openxmlformats.org/officeDocument/2006/relationships/notesSlide"/></Relationships>
</file>

<file path=ppt/slides/_rels/slide59.xml.rels><?xml version="1.0" encoding="UTF-8" standalone="yes"?>
<Relationships xmlns="http://schemas.openxmlformats.org/package/2006/relationships"><Relationship Id="rId1" Target="../media/image59.jpg" Type="http://schemas.openxmlformats.org/officeDocument/2006/relationships/image"/><Relationship Id="rId2" Target="../slideLayouts/slideLayout1.xml" Type="http://schemas.openxmlformats.org/officeDocument/2006/relationships/slideLayout"/><Relationship Id="rId3" Target="../notesSlides/notesSlide59.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6.jpg" Type="http://schemas.openxmlformats.org/officeDocument/2006/relationships/image"/><Relationship Id="rId2" Target="../slideLayouts/slideLayout1.xml" Type="http://schemas.openxmlformats.org/officeDocument/2006/relationships/slideLayout"/><Relationship Id="rId3"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7.jp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8.jp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9.jp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a1dbd498-d5e3-46e9-b796-fa7ff64668a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240720ec-242f-409c-83e0-b2ba8c765c6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beautiful_ai_exports/d1c5c9e3-8cf7-4203-9176-6895b0d5453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ba983ad6-9e1b-479c-bc40-913f3e6ffe3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b0dcec88-c1b0-4d10-a343-c113f50942a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tmp/beautiful_ai_exports/4df6b28a-b6ee-4ba4-a88f-7cad81ee1ee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4d64beee-cea9-494d-8754-a98bb8d7163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tmp/beautiful_ai_exports/43bd7a28-ed87-4c68-96f4-c4a8dfed9eb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080a47c8-2bd4-44fa-b4e8-ff13933a112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4adda45d-fd33-4a34-9cce-a27b9c904c3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a5dae986-c773-4e90-86ec-cf16ce2c332f.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c98a60c9-a594-4c55-a0d9-d339a86405e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aed35fa4-b236-411f-a1da-56613567ef7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6dfe6428-186e-4195-9b40-6682fb0d74b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f4e09ba4-af82-4684-919f-8d51901b8a0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beautiful_ai_exports/3affbcc4-c898-497e-b2bf-903d2cc8f43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tmp/beautiful_ai_exports/f1a8338e-0a77-4d13-a7c2-0f6b9bd2457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tmp/beautiful_ai_exports/83199f3a-e3a2-4dde-80ff-39bc9b311b7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tmp/beautiful_ai_exports/256b3afe-2a03-4c86-a0fc-e4f42a79294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tmp/beautiful_ai_exports/912dab10-d36d-4605-a14c-e42c052804b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tmp/beautiful_ai_exports/d91dea56-37b6-4584-a4d0-fcee6bac4f8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tmp/beautiful_ai_exports/366f38cc-a95b-4fe8-b4eb-65e7773fcfc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a6a37ddc-faee-4704-af13-d1427c15e86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Object 1" descr="/tmp/beautiful_ai_exports/06c9c857-c9b5-4dd5-b7d1-3709c6e7cc8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Object 1" descr="/tmp/beautiful_ai_exports/5b97ff0b-7075-4467-95b9-5bc6d427de8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Object 1" descr="/tmp/beautiful_ai_exports/a5b9434c-1ed2-4474-9f60-feaeec0872d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Object 1" descr="/tmp/beautiful_ai_exports/d1dd0ae8-1271-4835-8a19-9cc5faf957f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Object 1" descr="/tmp/beautiful_ai_exports/92ecb8cc-617d-4a3c-ba12-11f42dc4b9e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Object 1" descr="/tmp/beautiful_ai_exports/7e91d1ea-9f27-4aa6-bda2-fc2ddbc4e99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Object 1" descr="/tmp/beautiful_ai_exports/a9b8b75e-7b7d-4dc5-af65-ec8703ac9c1f.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Object 1" descr="/tmp/beautiful_ai_exports/14968ad4-98ed-40c7-9102-22b803f356c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Object 1" descr="/tmp/beautiful_ai_exports/23d80e3d-d652-470a-878d-d4672b342c9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Object 1" descr="/tmp/beautiful_ai_exports/0db2139d-d13f-41d0-b12e-50e018aa367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8595c014-384b-48bb-a5bc-b63382bd73a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Object 1" descr="/tmp/beautiful_ai_exports/383af359-1f4a-4832-8f69-c3143998d27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Object 1" descr="/tmp/beautiful_ai_exports/71f72f0d-4b0c-4fec-9c2a-30fc8899bcc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Object 1" descr="/tmp/beautiful_ai_exports/1bf328e8-0bd7-4a63-b9ec-e00f437db06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Object 1" descr="/tmp/beautiful_ai_exports/07c59545-94ad-4c85-a34c-db0519c7c4d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Object 1" descr="/tmp/beautiful_ai_exports/10c1e32a-7e7f-4b04-abb6-a70c0384cd5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Object 1" descr="/tmp/beautiful_ai_exports/da09f84f-ba38-4567-ac14-37ee40f5f1a7.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Object 1" descr="/tmp/beautiful_ai_exports/310278a6-987e-45c6-b68a-5eba4de550e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Object 1" descr="/tmp/beautiful_ai_exports/87f70665-7ccf-45fd-a085-347fc6fa30c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Object 1" descr="/tmp/beautiful_ai_exports/fd4c85ab-12f4-4dc7-8f9f-b8963b57f55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Object 1" descr="/tmp/beautiful_ai_exports/3a0bc15c-85f0-4f3d-92ca-e90ebc37bc8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0267bea4-8044-40a1-b2bb-3ced0985a62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Object 1" descr="/tmp/beautiful_ai_exports/ba13066f-b400-41ca-a931-e75aec851e5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Object 1" descr="/tmp/beautiful_ai_exports/0b6d7d69-4194-41bd-9173-bcc4c665581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Object 1" descr="/tmp/beautiful_ai_exports/2e7ed86a-747b-4e53-86ef-7bd62d1da9f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Object 1" descr="/tmp/beautiful_ai_exports/d5e4bddc-2109-4e79-925f-37b75cde578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Object 1" descr="/tmp/beautiful_ai_exports/f6f1f0d7-108e-478b-8fb8-fb97edf8aed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pic>
        <p:nvPicPr>
          <p:cNvPr id="2" name="Object 1" descr="/tmp/beautiful_ai_exports/04eaa6d4-86eb-4427-9ae4-2c24dc934e0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pic>
        <p:nvPicPr>
          <p:cNvPr id="2" name="Object 1" descr="/tmp/beautiful_ai_exports/e3d91d96-9a7b-4943-b530-23942b98115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pic>
        <p:nvPicPr>
          <p:cNvPr id="2" name="Object 1" descr="/tmp/beautiful_ai_exports/bec42761-cdfb-4201-87d1-187c71e9044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Object 1" descr="/tmp/beautiful_ai_exports/57dd987c-acc9-4feb-86bc-e4fc242cad3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Object 1" descr="/tmp/beautiful_ai_exports/c701c80d-d7e4-45fc-82c1-96537e93c72f.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2a408467-862d-46ae-8e76-179160ed864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77002e9a-700a-4f7a-914e-0f34da8ca07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ac56bb9e-6e82-4f88-94ef-b76a8fa6b74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6a762836-6108-4483-8f9b-43e2ec203c51.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59</Slides>
  <Notes>59</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2024-09-18T21:57:57.936Z</dcterms:created>
  <dcterms:modified xsi:type="dcterms:W3CDTF">2024-09-18T21:57:57.936Z</dcterms:modified>
</cp:coreProperties>
</file>